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Mont Bold" charset="1" panose="00000800000000000000"/>
      <p:regular r:id="rId7"/>
    </p:embeddedFont>
    <p:embeddedFont>
      <p:font typeface="Codec Pro" charset="1" panose="00000500000000000000"/>
      <p:regular r:id="rId8"/>
    </p:embeddedFont>
    <p:embeddedFont>
      <p:font typeface="Open Sans Bold" charset="1" panose="020B0806030504020204"/>
      <p:regular r:id="rId9"/>
    </p:embeddedFont>
    <p:embeddedFont>
      <p:font typeface="Open Sans" charset="1" panose="020B0606030504020204"/>
      <p:regular r:id="rId10"/>
    </p:embeddedFont>
    <p:embeddedFont>
      <p:font typeface="Open Sans Italics" charset="1" panose="020B060603050402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79926" y="-773782"/>
            <a:ext cx="8454232" cy="2314346"/>
          </a:xfrm>
          <a:custGeom>
            <a:avLst/>
            <a:gdLst/>
            <a:ahLst/>
            <a:cxnLst/>
            <a:rect r="r" b="b" t="t" l="l"/>
            <a:pathLst>
              <a:path h="2314346" w="8454232">
                <a:moveTo>
                  <a:pt x="0" y="0"/>
                </a:moveTo>
                <a:lnTo>
                  <a:pt x="8454233" y="0"/>
                </a:lnTo>
                <a:lnTo>
                  <a:pt x="8454233" y="2314346"/>
                </a:lnTo>
                <a:lnTo>
                  <a:pt x="0" y="23143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4914" y="108000"/>
            <a:ext cx="1168000" cy="1168000"/>
          </a:xfrm>
          <a:custGeom>
            <a:avLst/>
            <a:gdLst/>
            <a:ahLst/>
            <a:cxnLst/>
            <a:rect r="r" b="b" t="t" l="l"/>
            <a:pathLst>
              <a:path h="1168000" w="1168000">
                <a:moveTo>
                  <a:pt x="0" y="0"/>
                </a:moveTo>
                <a:lnTo>
                  <a:pt x="1168000" y="0"/>
                </a:lnTo>
                <a:lnTo>
                  <a:pt x="1168000" y="1168000"/>
                </a:lnTo>
                <a:lnTo>
                  <a:pt x="0" y="116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688801" y="74700"/>
            <a:ext cx="3959113" cy="1025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FEFAF2"/>
                </a:solidFill>
                <a:latin typeface="Mont Bold"/>
                <a:ea typeface="Mont Bold"/>
                <a:cs typeface="Mont Bold"/>
                <a:sym typeface="Mont Bold"/>
              </a:rPr>
              <a:t>I CONORS </a:t>
            </a:r>
          </a:p>
          <a:p>
            <a:pPr algn="ctr">
              <a:lnSpc>
                <a:spcPts val="2084"/>
              </a:lnSpc>
              <a:spcBef>
                <a:spcPct val="0"/>
              </a:spcBef>
            </a:pPr>
            <a:r>
              <a:rPr lang="en-US" b="true" sz="1489">
                <a:solidFill>
                  <a:srgbClr val="FEFAF2"/>
                </a:solidFill>
                <a:latin typeface="Mont Bold"/>
                <a:ea typeface="Mont Bold"/>
                <a:cs typeface="Mont Bold"/>
                <a:sym typeface="Mont Bold"/>
              </a:rPr>
              <a:t> I° CONGRESSO NORTE DE RESIDÊNCIAS EM SAÚDE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4260105" y="9842995"/>
            <a:ext cx="1309714" cy="390099"/>
          </a:xfrm>
          <a:custGeom>
            <a:avLst/>
            <a:gdLst/>
            <a:ahLst/>
            <a:cxnLst/>
            <a:rect r="r" b="b" t="t" l="l"/>
            <a:pathLst>
              <a:path h="390099" w="1309714">
                <a:moveTo>
                  <a:pt x="0" y="0"/>
                </a:moveTo>
                <a:lnTo>
                  <a:pt x="1309714" y="0"/>
                </a:lnTo>
                <a:lnTo>
                  <a:pt x="1309714" y="390099"/>
                </a:lnTo>
                <a:lnTo>
                  <a:pt x="0" y="3900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1128" r="-75922" b="-7724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19318" y="9842995"/>
            <a:ext cx="1337942" cy="390099"/>
          </a:xfrm>
          <a:custGeom>
            <a:avLst/>
            <a:gdLst/>
            <a:ahLst/>
            <a:cxnLst/>
            <a:rect r="r" b="b" t="t" l="l"/>
            <a:pathLst>
              <a:path h="390099" w="1337942">
                <a:moveTo>
                  <a:pt x="0" y="0"/>
                </a:moveTo>
                <a:lnTo>
                  <a:pt x="1337942" y="0"/>
                </a:lnTo>
                <a:lnTo>
                  <a:pt x="1337942" y="390099"/>
                </a:lnTo>
                <a:lnTo>
                  <a:pt x="0" y="3900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861233" y="10093585"/>
            <a:ext cx="997155" cy="125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"/>
              </a:lnSpc>
            </a:pPr>
            <a:r>
              <a:rPr lang="en-US" sz="444" spc="-21">
                <a:solidFill>
                  <a:srgbClr val="0C2618"/>
                </a:solidFill>
                <a:latin typeface="Codec Pro"/>
                <a:ea typeface="Codec Pro"/>
                <a:cs typeface="Codec Pro"/>
                <a:sym typeface="Codec Pro"/>
              </a:rPr>
              <a:t>PROGRAMA DE APOIO AO DESENVOLVIMENTO DE EVENTOS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08914" y="9381941"/>
            <a:ext cx="1242507" cy="1108118"/>
          </a:xfrm>
          <a:custGeom>
            <a:avLst/>
            <a:gdLst/>
            <a:ahLst/>
            <a:cxnLst/>
            <a:rect r="r" b="b" t="t" l="l"/>
            <a:pathLst>
              <a:path h="1108118" w="1242507">
                <a:moveTo>
                  <a:pt x="0" y="0"/>
                </a:moveTo>
                <a:lnTo>
                  <a:pt x="1242506" y="0"/>
                </a:lnTo>
                <a:lnTo>
                  <a:pt x="1242506" y="1108118"/>
                </a:lnTo>
                <a:lnTo>
                  <a:pt x="0" y="11081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971536" y="9496986"/>
            <a:ext cx="930148" cy="910383"/>
          </a:xfrm>
          <a:custGeom>
            <a:avLst/>
            <a:gdLst/>
            <a:ahLst/>
            <a:cxnLst/>
            <a:rect r="r" b="b" t="t" l="l"/>
            <a:pathLst>
              <a:path h="910383" w="930148">
                <a:moveTo>
                  <a:pt x="0" y="0"/>
                </a:moveTo>
                <a:lnTo>
                  <a:pt x="930148" y="0"/>
                </a:lnTo>
                <a:lnTo>
                  <a:pt x="930148" y="910383"/>
                </a:lnTo>
                <a:lnTo>
                  <a:pt x="0" y="91038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727991" y="2750645"/>
            <a:ext cx="4104018" cy="690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Autores: </a:t>
            </a:r>
            <a:r>
              <a:rPr lang="en-US" sz="130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Relator do trabalho sublinhado¹,</a:t>
            </a:r>
            <a:r>
              <a:rPr lang="en-US" sz="1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coautores²</a:t>
            </a:r>
          </a:p>
          <a:p>
            <a:pPr algn="ctr">
              <a:lnSpc>
                <a:spcPts val="1820"/>
              </a:lnSpc>
            </a:pPr>
            <a:r>
              <a:rPr lang="en-US" sz="1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1-2 Nome da Instituição de ensino superior</a:t>
            </a:r>
          </a:p>
          <a:p>
            <a:pPr algn="ctr">
              <a:lnSpc>
                <a:spcPts val="1820"/>
              </a:lnSpc>
            </a:pPr>
            <a:r>
              <a:rPr lang="en-US" sz="13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E-mail para contato em itálico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412973" y="3848746"/>
            <a:ext cx="3152064" cy="343189"/>
            <a:chOff x="0" y="0"/>
            <a:chExt cx="1638573" cy="17840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38573" cy="178404"/>
            </a:xfrm>
            <a:custGeom>
              <a:avLst/>
              <a:gdLst/>
              <a:ahLst/>
              <a:cxnLst/>
              <a:rect r="r" b="b" t="t" l="l"/>
              <a:pathLst>
                <a:path h="178404" w="1638573">
                  <a:moveTo>
                    <a:pt x="0" y="0"/>
                  </a:moveTo>
                  <a:lnTo>
                    <a:pt x="1638573" y="0"/>
                  </a:lnTo>
                  <a:lnTo>
                    <a:pt x="1638573" y="178404"/>
                  </a:lnTo>
                  <a:lnTo>
                    <a:pt x="0" y="178404"/>
                  </a:lnTo>
                  <a:close/>
                </a:path>
              </a:pathLst>
            </a:custGeom>
            <a:solidFill>
              <a:srgbClr val="295439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0"/>
              <a:ext cx="1638573" cy="273654"/>
            </a:xfrm>
            <a:prstGeom prst="rect">
              <a:avLst/>
            </a:prstGeom>
          </p:spPr>
          <p:txBody>
            <a:bodyPr anchor="ctr" rtlCol="false" tIns="25738" lIns="25738" bIns="25738" rIns="25738"/>
            <a:lstStyle/>
            <a:p>
              <a:pPr algn="ctr">
                <a:lnSpc>
                  <a:spcPts val="2100"/>
                </a:lnSpc>
              </a:pPr>
              <a:r>
                <a:rPr lang="en-US" b="true" sz="1500">
                  <a:solidFill>
                    <a:srgbClr val="FFFFFF"/>
                  </a:solidFill>
                  <a:latin typeface="Mont Bold"/>
                  <a:ea typeface="Mont Bold"/>
                  <a:cs typeface="Mont Bold"/>
                  <a:sym typeface="Mont Bold"/>
                </a:rPr>
                <a:t>Introdução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3994963" y="3848746"/>
            <a:ext cx="3152064" cy="343189"/>
            <a:chOff x="0" y="0"/>
            <a:chExt cx="1638573" cy="17840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38573" cy="178404"/>
            </a:xfrm>
            <a:custGeom>
              <a:avLst/>
              <a:gdLst/>
              <a:ahLst/>
              <a:cxnLst/>
              <a:rect r="r" b="b" t="t" l="l"/>
              <a:pathLst>
                <a:path h="178404" w="1638573">
                  <a:moveTo>
                    <a:pt x="0" y="0"/>
                  </a:moveTo>
                  <a:lnTo>
                    <a:pt x="1638573" y="0"/>
                  </a:lnTo>
                  <a:lnTo>
                    <a:pt x="1638573" y="178404"/>
                  </a:lnTo>
                  <a:lnTo>
                    <a:pt x="0" y="178404"/>
                  </a:lnTo>
                  <a:close/>
                </a:path>
              </a:pathLst>
            </a:custGeom>
            <a:solidFill>
              <a:srgbClr val="295439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0"/>
              <a:ext cx="1638573" cy="273654"/>
            </a:xfrm>
            <a:prstGeom prst="rect">
              <a:avLst/>
            </a:prstGeom>
          </p:spPr>
          <p:txBody>
            <a:bodyPr anchor="ctr" rtlCol="false" tIns="25738" lIns="25738" bIns="25738" rIns="25738"/>
            <a:lstStyle/>
            <a:p>
              <a:pPr algn="ctr">
                <a:lnSpc>
                  <a:spcPts val="2100"/>
                </a:lnSpc>
              </a:pPr>
              <a:r>
                <a:rPr lang="en-US" b="true" sz="1500">
                  <a:solidFill>
                    <a:srgbClr val="FFFFFF"/>
                  </a:solidFill>
                  <a:latin typeface="Mont Bold"/>
                  <a:ea typeface="Mont Bold"/>
                  <a:cs typeface="Mont Bold"/>
                  <a:sym typeface="Mont Bold"/>
                </a:rPr>
                <a:t>Resultados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12973" y="5954060"/>
            <a:ext cx="3152064" cy="343189"/>
            <a:chOff x="0" y="0"/>
            <a:chExt cx="1638573" cy="17840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638573" cy="178404"/>
            </a:xfrm>
            <a:custGeom>
              <a:avLst/>
              <a:gdLst/>
              <a:ahLst/>
              <a:cxnLst/>
              <a:rect r="r" b="b" t="t" l="l"/>
              <a:pathLst>
                <a:path h="178404" w="1638573">
                  <a:moveTo>
                    <a:pt x="0" y="0"/>
                  </a:moveTo>
                  <a:lnTo>
                    <a:pt x="1638573" y="0"/>
                  </a:lnTo>
                  <a:lnTo>
                    <a:pt x="1638573" y="178404"/>
                  </a:lnTo>
                  <a:lnTo>
                    <a:pt x="0" y="178404"/>
                  </a:lnTo>
                  <a:close/>
                </a:path>
              </a:pathLst>
            </a:custGeom>
            <a:solidFill>
              <a:srgbClr val="295439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0"/>
              <a:ext cx="1638573" cy="273654"/>
            </a:xfrm>
            <a:prstGeom prst="rect">
              <a:avLst/>
            </a:prstGeom>
          </p:spPr>
          <p:txBody>
            <a:bodyPr anchor="ctr" rtlCol="false" tIns="25738" lIns="25738" bIns="25738" rIns="25738"/>
            <a:lstStyle/>
            <a:p>
              <a:pPr algn="ctr">
                <a:lnSpc>
                  <a:spcPts val="2100"/>
                </a:lnSpc>
              </a:pPr>
              <a:r>
                <a:rPr lang="en-US" b="true" sz="1500">
                  <a:solidFill>
                    <a:srgbClr val="FFFFFF"/>
                  </a:solidFill>
                  <a:latin typeface="Mont Bold"/>
                  <a:ea typeface="Mont Bold"/>
                  <a:cs typeface="Mont Bold"/>
                  <a:sym typeface="Mont Bold"/>
                </a:rPr>
                <a:t>Objetivos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412973" y="7897449"/>
            <a:ext cx="3152064" cy="343189"/>
            <a:chOff x="0" y="0"/>
            <a:chExt cx="1638573" cy="17840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638573" cy="178404"/>
            </a:xfrm>
            <a:custGeom>
              <a:avLst/>
              <a:gdLst/>
              <a:ahLst/>
              <a:cxnLst/>
              <a:rect r="r" b="b" t="t" l="l"/>
              <a:pathLst>
                <a:path h="178404" w="1638573">
                  <a:moveTo>
                    <a:pt x="0" y="0"/>
                  </a:moveTo>
                  <a:lnTo>
                    <a:pt x="1638573" y="0"/>
                  </a:lnTo>
                  <a:lnTo>
                    <a:pt x="1638573" y="178404"/>
                  </a:lnTo>
                  <a:lnTo>
                    <a:pt x="0" y="178404"/>
                  </a:lnTo>
                  <a:close/>
                </a:path>
              </a:pathLst>
            </a:custGeom>
            <a:solidFill>
              <a:srgbClr val="29543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0"/>
              <a:ext cx="1638573" cy="273654"/>
            </a:xfrm>
            <a:prstGeom prst="rect">
              <a:avLst/>
            </a:prstGeom>
          </p:spPr>
          <p:txBody>
            <a:bodyPr anchor="ctr" rtlCol="false" tIns="25738" lIns="25738" bIns="25738" rIns="25738"/>
            <a:lstStyle/>
            <a:p>
              <a:pPr algn="ctr">
                <a:lnSpc>
                  <a:spcPts val="2100"/>
                </a:lnSpc>
              </a:pPr>
              <a:r>
                <a:rPr lang="en-US" b="true" sz="1500">
                  <a:solidFill>
                    <a:srgbClr val="FFFFFF"/>
                  </a:solidFill>
                  <a:latin typeface="Mont Bold"/>
                  <a:ea typeface="Mont Bold"/>
                  <a:cs typeface="Mont Bold"/>
                  <a:sym typeface="Mont Bold"/>
                </a:rPr>
                <a:t>Metodologia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3994963" y="5953958"/>
            <a:ext cx="3152064" cy="343290"/>
            <a:chOff x="0" y="0"/>
            <a:chExt cx="1638573" cy="17845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638573" cy="178456"/>
            </a:xfrm>
            <a:custGeom>
              <a:avLst/>
              <a:gdLst/>
              <a:ahLst/>
              <a:cxnLst/>
              <a:rect r="r" b="b" t="t" l="l"/>
              <a:pathLst>
                <a:path h="178456" w="1638573">
                  <a:moveTo>
                    <a:pt x="0" y="0"/>
                  </a:moveTo>
                  <a:lnTo>
                    <a:pt x="1638573" y="0"/>
                  </a:lnTo>
                  <a:lnTo>
                    <a:pt x="1638573" y="178456"/>
                  </a:lnTo>
                  <a:lnTo>
                    <a:pt x="0" y="178456"/>
                  </a:lnTo>
                  <a:close/>
                </a:path>
              </a:pathLst>
            </a:custGeom>
            <a:solidFill>
              <a:srgbClr val="295439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95250"/>
              <a:ext cx="1638573" cy="273706"/>
            </a:xfrm>
            <a:prstGeom prst="rect">
              <a:avLst/>
            </a:prstGeom>
          </p:spPr>
          <p:txBody>
            <a:bodyPr anchor="ctr" rtlCol="false" tIns="25738" lIns="25738" bIns="25738" rIns="25738"/>
            <a:lstStyle/>
            <a:p>
              <a:pPr algn="ctr">
                <a:lnSpc>
                  <a:spcPts val="2100"/>
                </a:lnSpc>
              </a:pPr>
              <a:r>
                <a:rPr lang="en-US" b="true" sz="1500">
                  <a:solidFill>
                    <a:srgbClr val="FFFFFF"/>
                  </a:solidFill>
                  <a:latin typeface="Mont Bold"/>
                  <a:ea typeface="Mont Bold"/>
                  <a:cs typeface="Mont Bold"/>
                  <a:sym typeface="Mont Bold"/>
                </a:rPr>
                <a:t>Conclusão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3994963" y="7897449"/>
            <a:ext cx="3152064" cy="343189"/>
            <a:chOff x="0" y="0"/>
            <a:chExt cx="1638573" cy="17840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638573" cy="178404"/>
            </a:xfrm>
            <a:custGeom>
              <a:avLst/>
              <a:gdLst/>
              <a:ahLst/>
              <a:cxnLst/>
              <a:rect r="r" b="b" t="t" l="l"/>
              <a:pathLst>
                <a:path h="178404" w="1638573">
                  <a:moveTo>
                    <a:pt x="0" y="0"/>
                  </a:moveTo>
                  <a:lnTo>
                    <a:pt x="1638573" y="0"/>
                  </a:lnTo>
                  <a:lnTo>
                    <a:pt x="1638573" y="178404"/>
                  </a:lnTo>
                  <a:lnTo>
                    <a:pt x="0" y="178404"/>
                  </a:lnTo>
                  <a:close/>
                </a:path>
              </a:pathLst>
            </a:custGeom>
            <a:solidFill>
              <a:srgbClr val="295439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95250"/>
              <a:ext cx="1638573" cy="273654"/>
            </a:xfrm>
            <a:prstGeom prst="rect">
              <a:avLst/>
            </a:prstGeom>
          </p:spPr>
          <p:txBody>
            <a:bodyPr anchor="ctr" rtlCol="false" tIns="25738" lIns="25738" bIns="25738" rIns="25738"/>
            <a:lstStyle/>
            <a:p>
              <a:pPr algn="ctr">
                <a:lnSpc>
                  <a:spcPts val="2100"/>
                </a:lnSpc>
              </a:pPr>
              <a:r>
                <a:rPr lang="en-US" b="true" sz="1500">
                  <a:solidFill>
                    <a:srgbClr val="FFFFFF"/>
                  </a:solidFill>
                  <a:latin typeface="Mont Bold"/>
                  <a:ea typeface="Mont Bold"/>
                  <a:cs typeface="Mont Bold"/>
                  <a:sym typeface="Mont Bold"/>
                </a:rPr>
                <a:t>Referências</a:t>
              </a: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009006" y="1582454"/>
            <a:ext cx="5541987" cy="1081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33"/>
              </a:lnSpc>
            </a:pPr>
            <a:r>
              <a:rPr lang="en-US" sz="2809" b="true">
                <a:solidFill>
                  <a:srgbClr val="000000"/>
                </a:solidFill>
                <a:latin typeface="Mont Bold"/>
                <a:ea typeface="Mont Bold"/>
                <a:cs typeface="Mont Bold"/>
                <a:sym typeface="Mont Bold"/>
              </a:rPr>
              <a:t>TÍTULO </a:t>
            </a:r>
          </a:p>
          <a:p>
            <a:pPr algn="ctr">
              <a:lnSpc>
                <a:spcPts val="3933"/>
              </a:lnSpc>
            </a:pPr>
            <a:r>
              <a:rPr lang="en-US" sz="2809" b="true">
                <a:solidFill>
                  <a:srgbClr val="000000"/>
                </a:solidFill>
                <a:latin typeface="Mont Bold"/>
                <a:ea typeface="Mont Bold"/>
                <a:cs typeface="Mont Bold"/>
                <a:sym typeface="Mont Bold"/>
              </a:rPr>
              <a:t>(CAIXA ALTA E EM ATÉ 2 LINHAS)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DAG19CA5m-E</dc:identifier>
  <dcterms:modified xsi:type="dcterms:W3CDTF">2011-08-01T06:04:30Z</dcterms:modified>
  <cp:revision>1</cp:revision>
  <dc:title>BANNER I CONORS</dc:title>
</cp:coreProperties>
</file>