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Mont Bold" charset="1" panose="00000800000000000000"/>
      <p:regular r:id="rId13"/>
    </p:embeddedFont>
    <p:embeddedFont>
      <p:font typeface="Open Sans Bold" charset="1" panose="020B0806030504020204"/>
      <p:regular r:id="rId14"/>
    </p:embeddedFont>
    <p:embeddedFont>
      <p:font typeface="Open Sans" charset="1" panose="020B0606030504020204"/>
      <p:regular r:id="rId15"/>
    </p:embeddedFont>
    <p:embeddedFont>
      <p:font typeface="Codec Pro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24728" y="648837"/>
            <a:ext cx="7038544" cy="1245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295439"/>
                </a:solidFill>
                <a:latin typeface="Mont Bold"/>
                <a:ea typeface="Mont Bold"/>
                <a:cs typeface="Mont Bold"/>
                <a:sym typeface="Mont Bold"/>
              </a:rPr>
              <a:t>I CONORS</a:t>
            </a:r>
          </a:p>
          <a:p>
            <a:pPr algn="ctr">
              <a:lnSpc>
                <a:spcPts val="3092"/>
              </a:lnSpc>
            </a:pPr>
            <a:r>
              <a:rPr lang="en-US" b="true" sz="2209">
                <a:solidFill>
                  <a:srgbClr val="295439"/>
                </a:solidFill>
                <a:latin typeface="Mont Bold"/>
                <a:ea typeface="Mont Bold"/>
                <a:cs typeface="Mont Bold"/>
                <a:sym typeface="Mont Bold"/>
              </a:rPr>
              <a:t>1° CONGRESSO NORTE DE RESIDÊNCIA EM SAÚDE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860273" y="3952367"/>
            <a:ext cx="6567455" cy="1749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29543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 (CAIXA ALTA)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29543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Subtítulo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41725" y="9434632"/>
            <a:ext cx="2604550" cy="358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5"/>
              </a:lnSpc>
            </a:pPr>
            <a:r>
              <a:rPr lang="en-US" sz="2103" b="true">
                <a:solidFill>
                  <a:srgbClr val="FDF9E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MANAUS - AM, 2025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09443" y="5807517"/>
            <a:ext cx="7669114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9543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Autores: </a:t>
            </a:r>
            <a:r>
              <a:rPr lang="en-US" sz="2499" u="sng">
                <a:solidFill>
                  <a:srgbClr val="295439"/>
                </a:solidFill>
                <a:latin typeface="Open Sans"/>
                <a:ea typeface="Open Sans"/>
                <a:cs typeface="Open Sans"/>
                <a:sym typeface="Open Sans"/>
              </a:rPr>
              <a:t>Relator do trabalho sublinhado</a:t>
            </a:r>
            <a:r>
              <a:rPr lang="en-US" sz="2499">
                <a:solidFill>
                  <a:srgbClr val="295439"/>
                </a:solidFill>
                <a:latin typeface="Open Sans"/>
                <a:ea typeface="Open Sans"/>
                <a:cs typeface="Open Sans"/>
                <a:sym typeface="Open Sans"/>
              </a:rPr>
              <a:t>, coautores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069959" y="538218"/>
            <a:ext cx="1385173" cy="1355738"/>
          </a:xfrm>
          <a:custGeom>
            <a:avLst/>
            <a:gdLst/>
            <a:ahLst/>
            <a:cxnLst/>
            <a:rect r="r" b="b" t="t" l="l"/>
            <a:pathLst>
              <a:path h="1355738" w="1385173">
                <a:moveTo>
                  <a:pt x="0" y="0"/>
                </a:moveTo>
                <a:lnTo>
                  <a:pt x="1385172" y="0"/>
                </a:lnTo>
                <a:lnTo>
                  <a:pt x="1385172" y="1355738"/>
                </a:lnTo>
                <a:lnTo>
                  <a:pt x="0" y="1355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79011" y="625596"/>
            <a:ext cx="1463142" cy="1304890"/>
          </a:xfrm>
          <a:custGeom>
            <a:avLst/>
            <a:gdLst/>
            <a:ahLst/>
            <a:cxnLst/>
            <a:rect r="r" b="b" t="t" l="l"/>
            <a:pathLst>
              <a:path h="1304890" w="1463142">
                <a:moveTo>
                  <a:pt x="0" y="0"/>
                </a:moveTo>
                <a:lnTo>
                  <a:pt x="1463142" y="0"/>
                </a:lnTo>
                <a:lnTo>
                  <a:pt x="1463142" y="1304889"/>
                </a:lnTo>
                <a:lnTo>
                  <a:pt x="0" y="13048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0"/>
            <a:ext cx="7796996" cy="7796996"/>
          </a:xfrm>
          <a:custGeom>
            <a:avLst/>
            <a:gdLst/>
            <a:ahLst/>
            <a:cxnLst/>
            <a:rect r="r" b="b" t="t" l="l"/>
            <a:pathLst>
              <a:path h="7796996" w="7796996">
                <a:moveTo>
                  <a:pt x="0" y="0"/>
                </a:moveTo>
                <a:lnTo>
                  <a:pt x="7796996" y="0"/>
                </a:lnTo>
                <a:lnTo>
                  <a:pt x="7796996" y="7796996"/>
                </a:lnTo>
                <a:lnTo>
                  <a:pt x="0" y="77969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4000"/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2941093" y="1216087"/>
            <a:ext cx="2059704" cy="558338"/>
            <a:chOff x="0" y="0"/>
            <a:chExt cx="2746272" cy="74445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553283" cy="744451"/>
            </a:xfrm>
            <a:custGeom>
              <a:avLst/>
              <a:gdLst/>
              <a:ahLst/>
              <a:cxnLst/>
              <a:rect r="r" b="b" t="t" l="l"/>
              <a:pathLst>
                <a:path h="744451" w="2553283">
                  <a:moveTo>
                    <a:pt x="0" y="0"/>
                  </a:moveTo>
                  <a:lnTo>
                    <a:pt x="2553283" y="0"/>
                  </a:lnTo>
                  <a:lnTo>
                    <a:pt x="2553283" y="744451"/>
                  </a:lnTo>
                  <a:lnTo>
                    <a:pt x="0" y="744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43335" y="505920"/>
              <a:ext cx="1902937" cy="2119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91"/>
                </a:lnSpc>
              </a:pPr>
              <a:r>
                <a:rPr lang="en-US" sz="635" spc="-31">
                  <a:solidFill>
                    <a:srgbClr val="0C2618"/>
                  </a:solidFill>
                  <a:latin typeface="Codec Pro"/>
                  <a:ea typeface="Codec Pro"/>
                  <a:cs typeface="Codec Pro"/>
                  <a:sym typeface="Codec Pro"/>
                </a:rPr>
                <a:t>PROGRAMA DE APOIO AO DESENVOLVIMENTO DE EVENTOS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549690" y="1173434"/>
            <a:ext cx="2017761" cy="600991"/>
          </a:xfrm>
          <a:custGeom>
            <a:avLst/>
            <a:gdLst/>
            <a:ahLst/>
            <a:cxnLst/>
            <a:rect r="r" b="b" t="t" l="l"/>
            <a:pathLst>
              <a:path h="600991" w="2017761">
                <a:moveTo>
                  <a:pt x="0" y="0"/>
                </a:moveTo>
                <a:lnTo>
                  <a:pt x="2017761" y="0"/>
                </a:lnTo>
                <a:lnTo>
                  <a:pt x="2017761" y="600991"/>
                </a:lnTo>
                <a:lnTo>
                  <a:pt x="0" y="6009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1128" r="-75922" b="-7724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6672171" cy="625584"/>
            <a:chOff x="0" y="0"/>
            <a:chExt cx="1757280" cy="1647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280" cy="164763"/>
            </a:xfrm>
            <a:custGeom>
              <a:avLst/>
              <a:gdLst/>
              <a:ahLst/>
              <a:cxnLst/>
              <a:rect r="r" b="b" t="t" l="l"/>
              <a:pathLst>
                <a:path h="164763" w="1757280">
                  <a:moveTo>
                    <a:pt x="0" y="0"/>
                  </a:moveTo>
                  <a:lnTo>
                    <a:pt x="1757280" y="0"/>
                  </a:lnTo>
                  <a:lnTo>
                    <a:pt x="1757280" y="164763"/>
                  </a:lnTo>
                  <a:lnTo>
                    <a:pt x="0" y="164763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757280" cy="221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5"/>
                </a:lnSpc>
              </a:pPr>
              <a:r>
                <a:rPr lang="en-US" b="true" sz="250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Introdução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6672171" cy="625584"/>
            <a:chOff x="0" y="0"/>
            <a:chExt cx="1757280" cy="1647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280" cy="164763"/>
            </a:xfrm>
            <a:custGeom>
              <a:avLst/>
              <a:gdLst/>
              <a:ahLst/>
              <a:cxnLst/>
              <a:rect r="r" b="b" t="t" l="l"/>
              <a:pathLst>
                <a:path h="164763" w="1757280">
                  <a:moveTo>
                    <a:pt x="0" y="0"/>
                  </a:moveTo>
                  <a:lnTo>
                    <a:pt x="1757280" y="0"/>
                  </a:lnTo>
                  <a:lnTo>
                    <a:pt x="1757280" y="164763"/>
                  </a:lnTo>
                  <a:lnTo>
                    <a:pt x="0" y="164763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757280" cy="221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5"/>
                </a:lnSpc>
              </a:pPr>
              <a:r>
                <a:rPr lang="en-US" b="true" sz="250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Objetivos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6672171" cy="625584"/>
            <a:chOff x="0" y="0"/>
            <a:chExt cx="1757280" cy="1647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280" cy="164763"/>
            </a:xfrm>
            <a:custGeom>
              <a:avLst/>
              <a:gdLst/>
              <a:ahLst/>
              <a:cxnLst/>
              <a:rect r="r" b="b" t="t" l="l"/>
              <a:pathLst>
                <a:path h="164763" w="1757280">
                  <a:moveTo>
                    <a:pt x="0" y="0"/>
                  </a:moveTo>
                  <a:lnTo>
                    <a:pt x="1757280" y="0"/>
                  </a:lnTo>
                  <a:lnTo>
                    <a:pt x="1757280" y="164763"/>
                  </a:lnTo>
                  <a:lnTo>
                    <a:pt x="0" y="164763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757280" cy="221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5"/>
                </a:lnSpc>
              </a:pPr>
              <a:r>
                <a:rPr lang="en-US" b="true" sz="250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Metodologia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6672171" cy="625584"/>
            <a:chOff x="0" y="0"/>
            <a:chExt cx="1757280" cy="1647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280" cy="164763"/>
            </a:xfrm>
            <a:custGeom>
              <a:avLst/>
              <a:gdLst/>
              <a:ahLst/>
              <a:cxnLst/>
              <a:rect r="r" b="b" t="t" l="l"/>
              <a:pathLst>
                <a:path h="164763" w="1757280">
                  <a:moveTo>
                    <a:pt x="0" y="0"/>
                  </a:moveTo>
                  <a:lnTo>
                    <a:pt x="1757280" y="0"/>
                  </a:lnTo>
                  <a:lnTo>
                    <a:pt x="1757280" y="164763"/>
                  </a:lnTo>
                  <a:lnTo>
                    <a:pt x="0" y="164763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757280" cy="221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5"/>
                </a:lnSpc>
              </a:pPr>
              <a:r>
                <a:rPr lang="en-US" b="true" sz="250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Resultados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6672171" cy="625584"/>
            <a:chOff x="0" y="0"/>
            <a:chExt cx="1757280" cy="1647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280" cy="164763"/>
            </a:xfrm>
            <a:custGeom>
              <a:avLst/>
              <a:gdLst/>
              <a:ahLst/>
              <a:cxnLst/>
              <a:rect r="r" b="b" t="t" l="l"/>
              <a:pathLst>
                <a:path h="164763" w="1757280">
                  <a:moveTo>
                    <a:pt x="0" y="0"/>
                  </a:moveTo>
                  <a:lnTo>
                    <a:pt x="1757280" y="0"/>
                  </a:lnTo>
                  <a:lnTo>
                    <a:pt x="1757280" y="164763"/>
                  </a:lnTo>
                  <a:lnTo>
                    <a:pt x="0" y="164763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757280" cy="221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5"/>
                </a:lnSpc>
              </a:pPr>
              <a:r>
                <a:rPr lang="en-US" b="true" sz="250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Conclusão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A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6672171" cy="625584"/>
            <a:chOff x="0" y="0"/>
            <a:chExt cx="1757280" cy="1647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7280" cy="164763"/>
            </a:xfrm>
            <a:custGeom>
              <a:avLst/>
              <a:gdLst/>
              <a:ahLst/>
              <a:cxnLst/>
              <a:rect r="r" b="b" t="t" l="l"/>
              <a:pathLst>
                <a:path h="164763" w="1757280">
                  <a:moveTo>
                    <a:pt x="0" y="0"/>
                  </a:moveTo>
                  <a:lnTo>
                    <a:pt x="1757280" y="0"/>
                  </a:lnTo>
                  <a:lnTo>
                    <a:pt x="1757280" y="164763"/>
                  </a:lnTo>
                  <a:lnTo>
                    <a:pt x="0" y="164763"/>
                  </a:lnTo>
                  <a:close/>
                </a:path>
              </a:pathLst>
            </a:custGeom>
            <a:solidFill>
              <a:srgbClr val="29543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757280" cy="2219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5"/>
                </a:lnSpc>
              </a:pPr>
              <a:r>
                <a:rPr lang="en-US" b="true" sz="250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Referências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93813" y="7796996"/>
            <a:ext cx="19075626" cy="5221953"/>
          </a:xfrm>
          <a:custGeom>
            <a:avLst/>
            <a:gdLst/>
            <a:ahLst/>
            <a:cxnLst/>
            <a:rect r="r" b="b" t="t" l="l"/>
            <a:pathLst>
              <a:path h="5221953" w="19075626">
                <a:moveTo>
                  <a:pt x="0" y="0"/>
                </a:moveTo>
                <a:lnTo>
                  <a:pt x="19075626" y="0"/>
                </a:lnTo>
                <a:lnTo>
                  <a:pt x="19075626" y="5221953"/>
                </a:lnTo>
                <a:lnTo>
                  <a:pt x="0" y="52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DAG18rtA8CQ</dc:identifier>
  <dcterms:modified xsi:type="dcterms:W3CDTF">2011-08-01T06:04:30Z</dcterms:modified>
  <cp:revision>1</cp:revision>
  <dc:title>Apresentação Oral Congresso </dc:title>
</cp:coreProperties>
</file>